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71" autoAdjust="0"/>
  </p:normalViewPr>
  <p:slideViewPr>
    <p:cSldViewPr>
      <p:cViewPr varScale="1">
        <p:scale>
          <a:sx n="70" d="100"/>
          <a:sy n="70" d="100"/>
        </p:scale>
        <p:origin x="-8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BCDF-362D-4DAD-85ED-5008DC070DB1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DCC6-CEEE-4200-8F0E-DC5328E08A4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BCDF-362D-4DAD-85ED-5008DC070DB1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DCC6-CEEE-4200-8F0E-DC5328E08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BCDF-362D-4DAD-85ED-5008DC070DB1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DCC6-CEEE-4200-8F0E-DC5328E08A4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BCDF-362D-4DAD-85ED-5008DC070DB1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DCC6-CEEE-4200-8F0E-DC5328E08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BCDF-362D-4DAD-85ED-5008DC070DB1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DCC6-CEEE-4200-8F0E-DC5328E08A4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BCDF-362D-4DAD-85ED-5008DC070DB1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DCC6-CEEE-4200-8F0E-DC5328E08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BCDF-362D-4DAD-85ED-5008DC070DB1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DCC6-CEEE-4200-8F0E-DC5328E08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BCDF-362D-4DAD-85ED-5008DC070DB1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DCC6-CEEE-4200-8F0E-DC5328E08A4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BCDF-362D-4DAD-85ED-5008DC070DB1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DCC6-CEEE-4200-8F0E-DC5328E08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BCDF-362D-4DAD-85ED-5008DC070DB1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DCC6-CEEE-4200-8F0E-DC5328E08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BCDF-362D-4DAD-85ED-5008DC070DB1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DCC6-CEEE-4200-8F0E-DC5328E08A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38DBCDF-362D-4DAD-85ED-5008DC070DB1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99A4DCC6-CEEE-4200-8F0E-DC5328E08A4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Christianity?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872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 smtClean="0"/>
              <a:t>What </a:t>
            </a:r>
          </a:p>
          <a:p>
            <a:pPr marL="0" indent="0" algn="ctr">
              <a:buNone/>
            </a:pPr>
            <a:r>
              <a:rPr lang="en-US" sz="6000" dirty="0" smtClean="0"/>
              <a:t>is </a:t>
            </a:r>
          </a:p>
          <a:p>
            <a:pPr marL="0" indent="0" algn="ctr">
              <a:buNone/>
            </a:pPr>
            <a:r>
              <a:rPr lang="en-US" sz="6000" dirty="0" smtClean="0"/>
              <a:t>your </a:t>
            </a:r>
          </a:p>
          <a:p>
            <a:pPr marL="0" indent="0" algn="ctr">
              <a:buNone/>
            </a:pPr>
            <a:r>
              <a:rPr lang="en-US" sz="6000" dirty="0" smtClean="0"/>
              <a:t>answer?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010004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400" dirty="0" smtClean="0"/>
              <a:t>Christianity </a:t>
            </a:r>
          </a:p>
          <a:p>
            <a:pPr marL="0" indent="0" algn="ctr">
              <a:buNone/>
            </a:pPr>
            <a:r>
              <a:rPr lang="en-US" sz="5400" dirty="0" smtClean="0"/>
              <a:t>is the sum total of everything that has been and is being done </a:t>
            </a:r>
          </a:p>
          <a:p>
            <a:pPr marL="0" indent="0" algn="ctr">
              <a:buNone/>
            </a:pPr>
            <a:r>
              <a:rPr lang="en-US" sz="5400" dirty="0" smtClean="0"/>
              <a:t>in the name of Jesus.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878717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/>
              <a:t>Christianity </a:t>
            </a:r>
          </a:p>
          <a:p>
            <a:pPr marL="0" indent="0" algn="ctr">
              <a:buNone/>
            </a:pPr>
            <a:r>
              <a:rPr lang="en-US" sz="4800" dirty="0" smtClean="0"/>
              <a:t>or </a:t>
            </a:r>
          </a:p>
          <a:p>
            <a:pPr marL="0" indent="0" algn="ctr">
              <a:buNone/>
            </a:pPr>
            <a:r>
              <a:rPr lang="en-US" sz="4800" dirty="0" err="1" smtClean="0"/>
              <a:t>Christianities</a:t>
            </a:r>
            <a:r>
              <a:rPr lang="en-US" sz="4800" dirty="0" smtClean="0"/>
              <a:t>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567697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Who do you say Jesus is, </a:t>
            </a:r>
          </a:p>
          <a:p>
            <a:pPr marL="0" indent="0" algn="ctr">
              <a:buNone/>
            </a:pPr>
            <a:r>
              <a:rPr lang="en-US" sz="4400" dirty="0" smtClean="0"/>
              <a:t>and </a:t>
            </a:r>
          </a:p>
          <a:p>
            <a:pPr marL="0" indent="0" algn="ctr">
              <a:buNone/>
            </a:pPr>
            <a:r>
              <a:rPr lang="en-US" sz="4400" dirty="0" smtClean="0"/>
              <a:t>what are you doing </a:t>
            </a:r>
          </a:p>
          <a:p>
            <a:pPr marL="0" indent="0" algn="ctr">
              <a:buNone/>
            </a:pPr>
            <a:r>
              <a:rPr lang="en-US" sz="4400" dirty="0" smtClean="0"/>
              <a:t>in his name?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99340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My Journey with the Bible and Jesus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Brookfield United Methodist</a:t>
            </a:r>
          </a:p>
          <a:p>
            <a:endParaRPr lang="en-US" dirty="0" smtClean="0"/>
          </a:p>
          <a:p>
            <a:r>
              <a:rPr lang="en-US" dirty="0" smtClean="0"/>
              <a:t>High school party</a:t>
            </a:r>
          </a:p>
          <a:p>
            <a:endParaRPr lang="en-US" dirty="0" smtClean="0"/>
          </a:p>
          <a:p>
            <a:r>
              <a:rPr lang="en-US" dirty="0" smtClean="0"/>
              <a:t>College and studying the Bible with the tools of history, cultural anthropology, archeology, and literary criticism for the first time</a:t>
            </a:r>
          </a:p>
        </p:txBody>
      </p:sp>
    </p:spTree>
    <p:extLst>
      <p:ext uri="{BB962C8B-B14F-4D97-AF65-F5344CB8AC3E}">
        <p14:creationId xmlns:p14="http://schemas.microsoft.com/office/powerpoint/2010/main" val="3407003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was Jesus of Nazareth?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48200"/>
          </a:xfrm>
        </p:spPr>
        <p:txBody>
          <a:bodyPr/>
          <a:lstStyle/>
          <a:p>
            <a:r>
              <a:rPr lang="en-US" dirty="0" smtClean="0"/>
              <a:t>A Jew in 1</a:t>
            </a:r>
            <a:r>
              <a:rPr lang="en-US" baseline="30000" dirty="0" smtClean="0"/>
              <a:t>st</a:t>
            </a:r>
            <a:r>
              <a:rPr lang="en-US" dirty="0" smtClean="0"/>
              <a:t> century Roman-occupied Palestine arguing with Jews (primarily the Pharisees) about </a:t>
            </a:r>
            <a:r>
              <a:rPr lang="en-US" baseline="0" dirty="0" smtClean="0"/>
              <a:t>walking the right path to be in relationship with God</a:t>
            </a:r>
          </a:p>
          <a:p>
            <a:endParaRPr lang="en-US" dirty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Teacher, healer, prophet</a:t>
            </a:r>
          </a:p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248207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Basics of Jesus’ teaching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Repent, for the Empire of God is at hand</a:t>
            </a:r>
          </a:p>
          <a:p>
            <a:r>
              <a:rPr lang="en-US" dirty="0" smtClean="0"/>
              <a:t>The Lord’s Prayer</a:t>
            </a:r>
          </a:p>
          <a:p>
            <a:r>
              <a:rPr lang="en-US" dirty="0" smtClean="0"/>
              <a:t>The Empire is like hidden yeast, a mustard seed, and a pearl of great price</a:t>
            </a:r>
          </a:p>
          <a:p>
            <a:r>
              <a:rPr lang="en-US" dirty="0" smtClean="0"/>
              <a:t>The Good Samaritan: who proved to be neighbor?</a:t>
            </a:r>
          </a:p>
          <a:p>
            <a:r>
              <a:rPr lang="en-US" dirty="0" smtClean="0"/>
              <a:t>Love God, love your neighbor as yourself, and your family is bigger than you think</a:t>
            </a:r>
          </a:p>
          <a:p>
            <a:r>
              <a:rPr lang="en-US" dirty="0" smtClean="0"/>
              <a:t>Christians</a:t>
            </a:r>
            <a:r>
              <a:rPr lang="en-US" baseline="0" dirty="0" smtClean="0"/>
              <a:t> should be known by their love, not their purity as judged by the company they keep</a:t>
            </a:r>
            <a:endParaRPr lang="en-US" dirty="0" smtClean="0"/>
          </a:p>
          <a:p>
            <a:r>
              <a:rPr lang="en-US" dirty="0" smtClean="0"/>
              <a:t>It is not what goes into a person that defiles but what comes out of the mouth</a:t>
            </a:r>
          </a:p>
          <a:p>
            <a:r>
              <a:rPr lang="en-US" dirty="0" smtClean="0"/>
              <a:t>Greatness is measured by service to others</a:t>
            </a:r>
          </a:p>
        </p:txBody>
      </p:sp>
    </p:spTree>
    <p:extLst>
      <p:ext uri="{BB962C8B-B14F-4D97-AF65-F5344CB8AC3E}">
        <p14:creationId xmlns:p14="http://schemas.microsoft.com/office/powerpoint/2010/main" val="4191365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cross</a:t>
            </a:r>
            <a:r>
              <a:rPr lang="en-US" baseline="0" dirty="0" smtClean="0"/>
              <a:t> and resurrection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Jesus’ message is</a:t>
            </a:r>
            <a:r>
              <a:rPr lang="en-US" baseline="0" dirty="0" smtClean="0"/>
              <a:t> vindicated</a:t>
            </a:r>
          </a:p>
          <a:p>
            <a:r>
              <a:rPr lang="en-US" baseline="0" dirty="0" smtClean="0"/>
              <a:t>Life triumphs over death</a:t>
            </a:r>
          </a:p>
          <a:p>
            <a:r>
              <a:rPr lang="en-US" baseline="0" dirty="0" smtClean="0"/>
              <a:t>Injustice and violence do not have the last word</a:t>
            </a:r>
          </a:p>
          <a:p>
            <a:r>
              <a:rPr lang="en-US" dirty="0" smtClean="0"/>
              <a:t>“was declared to be Son of God with power according to the spirit of holiness by resurrection from the dead” (Romans 1:4)</a:t>
            </a:r>
          </a:p>
        </p:txBody>
      </p:sp>
    </p:spTree>
    <p:extLst>
      <p:ext uri="{BB962C8B-B14F-4D97-AF65-F5344CB8AC3E}">
        <p14:creationId xmlns:p14="http://schemas.microsoft.com/office/powerpoint/2010/main" val="3080473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Christianity?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b="1" dirty="0" smtClean="0"/>
              <a:t>The way of Jesus is based on the story of Jesus’ walk with God as understood in the context of the Bible.</a:t>
            </a:r>
          </a:p>
          <a:p>
            <a:pPr lvl="1"/>
            <a:r>
              <a:rPr lang="en-US" sz="2400" b="1" dirty="0" smtClean="0"/>
              <a:t>Christianity </a:t>
            </a:r>
            <a:r>
              <a:rPr lang="en-US" sz="2400" b="1" dirty="0"/>
              <a:t>is a </a:t>
            </a:r>
            <a:r>
              <a:rPr lang="en-US" sz="2400" b="1" dirty="0" smtClean="0"/>
              <a:t>way of seeing, trusting, and acting that </a:t>
            </a:r>
            <a:r>
              <a:rPr lang="en-US" sz="2400" b="1" dirty="0"/>
              <a:t>continues the way of </a:t>
            </a:r>
            <a:r>
              <a:rPr lang="en-US" sz="2400" b="1" dirty="0" smtClean="0"/>
              <a:t>Jesus.</a:t>
            </a:r>
          </a:p>
          <a:p>
            <a:pPr lvl="1"/>
            <a:r>
              <a:rPr lang="en-US" sz="2400" b="1" dirty="0" smtClean="0"/>
              <a:t>The way of Jesus is a way of living everyday life based on the spiritual insight that God is love.</a:t>
            </a:r>
          </a:p>
          <a:p>
            <a:pPr lvl="1"/>
            <a:r>
              <a:rPr lang="en-US" sz="2400" b="1" dirty="0" smtClean="0"/>
              <a:t>That </a:t>
            </a:r>
            <a:r>
              <a:rPr lang="en-US" sz="2400" b="1" dirty="0"/>
              <a:t>makes loves the most powerful force in the universe. </a:t>
            </a:r>
            <a:endParaRPr lang="en-US" sz="2400" b="1" dirty="0" smtClean="0"/>
          </a:p>
          <a:p>
            <a:pPr lvl="1"/>
            <a:r>
              <a:rPr lang="en-US" sz="2400" b="1" dirty="0" smtClean="0"/>
              <a:t>Authentic </a:t>
            </a:r>
            <a:r>
              <a:rPr lang="en-US" sz="2400" b="1" dirty="0"/>
              <a:t>and abundant living is, therefore, based on love.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010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43</TotalTime>
  <Words>364</Words>
  <Application>Microsoft Office PowerPoint</Application>
  <PresentationFormat>On-screen Show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Clarity</vt:lpstr>
      <vt:lpstr>What Is Christianity?</vt:lpstr>
      <vt:lpstr>PowerPoint Presentation</vt:lpstr>
      <vt:lpstr>PowerPoint Presentation</vt:lpstr>
      <vt:lpstr>PowerPoint Presentation</vt:lpstr>
      <vt:lpstr>PowerPoint Presentation</vt:lpstr>
      <vt:lpstr>My Journey with the Bible and Jesus</vt:lpstr>
      <vt:lpstr>Who was Jesus of Nazareth?</vt:lpstr>
      <vt:lpstr>Basics of Jesus’ teaching</vt:lpstr>
      <vt:lpstr>The cross and resurrection</vt:lpstr>
      <vt:lpstr>What is Christianity?</vt:lpstr>
    </vt:vector>
  </TitlesOfParts>
  <Company>Phillips Theological Seminary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Peluso-Verdend</dc:creator>
  <cp:lastModifiedBy>Gary Peluso-Verdend</cp:lastModifiedBy>
  <cp:revision>5</cp:revision>
  <dcterms:created xsi:type="dcterms:W3CDTF">2015-09-13T12:09:00Z</dcterms:created>
  <dcterms:modified xsi:type="dcterms:W3CDTF">2015-09-13T12:52:15Z</dcterms:modified>
</cp:coreProperties>
</file>