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9" r:id="rId3"/>
    <p:sldId id="278" r:id="rId4"/>
    <p:sldId id="280" r:id="rId5"/>
    <p:sldId id="281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7" autoAdjust="0"/>
    <p:restoredTop sz="86323" autoAdjust="0"/>
  </p:normalViewPr>
  <p:slideViewPr>
    <p:cSldViewPr>
      <p:cViewPr>
        <p:scale>
          <a:sx n="70" d="100"/>
          <a:sy n="70" d="100"/>
        </p:scale>
        <p:origin x="-600" y="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58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3F9CD-BB80-4EB3-AA31-3519F837DA63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27991-2B48-473C-95DC-9809CF040B7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3F9CD-BB80-4EB3-AA31-3519F837DA63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27991-2B48-473C-95DC-9809CF040B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3F9CD-BB80-4EB3-AA31-3519F837DA63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27991-2B48-473C-95DC-9809CF040B7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3F9CD-BB80-4EB3-AA31-3519F837DA63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27991-2B48-473C-95DC-9809CF040B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3F9CD-BB80-4EB3-AA31-3519F837DA63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27991-2B48-473C-95DC-9809CF040B79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3F9CD-BB80-4EB3-AA31-3519F837DA63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27991-2B48-473C-95DC-9809CF040B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3F9CD-BB80-4EB3-AA31-3519F837DA63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27991-2B48-473C-95DC-9809CF040B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3F9CD-BB80-4EB3-AA31-3519F837DA63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27991-2B48-473C-95DC-9809CF040B7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3F9CD-BB80-4EB3-AA31-3519F837DA63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27991-2B48-473C-95DC-9809CF040B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3F9CD-BB80-4EB3-AA31-3519F837DA63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27991-2B48-473C-95DC-9809CF040B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3F9CD-BB80-4EB3-AA31-3519F837DA63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27991-2B48-473C-95DC-9809CF040B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C23F9CD-BB80-4EB3-AA31-3519F837DA63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FE27991-2B48-473C-95DC-9809CF040B7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Christianity?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03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000" dirty="0" smtClean="0"/>
              <a:t>What </a:t>
            </a:r>
          </a:p>
          <a:p>
            <a:pPr marL="0" indent="0" algn="ctr">
              <a:buNone/>
            </a:pPr>
            <a:r>
              <a:rPr lang="en-US" sz="6000" dirty="0" smtClean="0"/>
              <a:t>is </a:t>
            </a:r>
          </a:p>
          <a:p>
            <a:pPr marL="0" indent="0" algn="ctr">
              <a:buNone/>
            </a:pPr>
            <a:r>
              <a:rPr lang="en-US" sz="6000" dirty="0" smtClean="0"/>
              <a:t>your </a:t>
            </a:r>
          </a:p>
          <a:p>
            <a:pPr marL="0" indent="0" algn="ctr">
              <a:buNone/>
            </a:pPr>
            <a:r>
              <a:rPr lang="en-US" sz="6000" dirty="0" smtClean="0"/>
              <a:t>answer?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33041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5400" dirty="0" smtClean="0"/>
              <a:t>Christianity </a:t>
            </a:r>
          </a:p>
          <a:p>
            <a:pPr marL="0" indent="0" algn="ctr">
              <a:buNone/>
            </a:pPr>
            <a:r>
              <a:rPr lang="en-US" sz="5400" dirty="0" smtClean="0"/>
              <a:t>is the sum total of everything that has been and is being done </a:t>
            </a:r>
          </a:p>
          <a:p>
            <a:pPr marL="0" indent="0" algn="ctr">
              <a:buNone/>
            </a:pPr>
            <a:r>
              <a:rPr lang="en-US" sz="5400" dirty="0" smtClean="0"/>
              <a:t>in the name of Jesus.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14916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 smtClean="0"/>
              <a:t>Christianity </a:t>
            </a:r>
          </a:p>
          <a:p>
            <a:pPr marL="0" indent="0" algn="ctr">
              <a:buNone/>
            </a:pPr>
            <a:r>
              <a:rPr lang="en-US" sz="4800" dirty="0" smtClean="0"/>
              <a:t>or </a:t>
            </a:r>
          </a:p>
          <a:p>
            <a:pPr marL="0" indent="0" algn="ctr">
              <a:buNone/>
            </a:pPr>
            <a:r>
              <a:rPr lang="en-US" sz="4800" dirty="0" err="1" smtClean="0"/>
              <a:t>Christianities</a:t>
            </a:r>
            <a:r>
              <a:rPr lang="en-US" sz="4800" dirty="0" smtClean="0"/>
              <a:t>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52764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 smtClean="0"/>
              <a:t>Who do you say Jesus is, </a:t>
            </a:r>
          </a:p>
          <a:p>
            <a:pPr marL="0" indent="0" algn="ctr">
              <a:buNone/>
            </a:pPr>
            <a:r>
              <a:rPr lang="en-US" sz="4400" dirty="0" smtClean="0"/>
              <a:t>and </a:t>
            </a:r>
          </a:p>
          <a:p>
            <a:pPr marL="0" indent="0" algn="ctr">
              <a:buNone/>
            </a:pPr>
            <a:r>
              <a:rPr lang="en-US" sz="4400" dirty="0" smtClean="0"/>
              <a:t>what are you doing </a:t>
            </a:r>
          </a:p>
          <a:p>
            <a:pPr marL="0" indent="0" algn="ctr">
              <a:buNone/>
            </a:pPr>
            <a:r>
              <a:rPr lang="en-US" sz="4400" dirty="0" smtClean="0"/>
              <a:t>in his name?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99377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Handle Vipers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Mark 16:18 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Acts </a:t>
            </a:r>
            <a:r>
              <a:rPr lang="en-US" dirty="0"/>
              <a:t>28:3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Prosperity Gospel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762000" y="1600200"/>
            <a:ext cx="7467600" cy="4525963"/>
          </a:xfrm>
        </p:spPr>
        <p:txBody>
          <a:bodyPr/>
          <a:lstStyle/>
          <a:p>
            <a:r>
              <a:rPr lang="en-US" dirty="0" smtClean="0"/>
              <a:t>God wants everyone to be</a:t>
            </a:r>
            <a:r>
              <a:rPr lang="en-US" baseline="0" dirty="0" smtClean="0"/>
              <a:t> </a:t>
            </a:r>
            <a:r>
              <a:rPr lang="en-US" baseline="0" dirty="0" smtClean="0"/>
              <a:t>wealthy (picture of </a:t>
            </a:r>
            <a:r>
              <a:rPr lang="en-US" baseline="0" dirty="0" err="1" smtClean="0"/>
              <a:t>Creflo</a:t>
            </a:r>
            <a:r>
              <a:rPr lang="en-US" baseline="0" dirty="0" smtClean="0"/>
              <a:t> Dollar and another of John Oliver’s sendup of prosperity gospel preachers, Our Lady of Perpetual Exemption)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42672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42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Providing Protection for Neighbors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OK Christians provide a human shield for Muslims a the state capitol</a:t>
            </a:r>
          </a:p>
          <a:p>
            <a:endParaRPr lang="en-US" dirty="0"/>
          </a:p>
        </p:txBody>
      </p:sp>
      <p:sp>
        <p:nvSpPr>
          <p:cNvPr id="4" name="AutoShape 2" descr="Image result for muslim day 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Image result for muslim day ok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28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 New England Church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Full of decorum, and little else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58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 New England Church, Revived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124200" cy="3200400"/>
          </a:xfrm>
        </p:spPr>
        <p:txBody>
          <a:bodyPr/>
          <a:lstStyle/>
          <a:p>
            <a:r>
              <a:rPr lang="en-US" dirty="0" smtClean="0"/>
              <a:t>Two pictures from First Unitarian Church, Boston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89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African Churches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Joyous offerings</a:t>
            </a:r>
          </a:p>
          <a:p>
            <a:r>
              <a:rPr lang="en-US" dirty="0" smtClean="0"/>
              <a:t>Night-long healing services</a:t>
            </a:r>
          </a:p>
          <a:p>
            <a:r>
              <a:rPr lang="en-US" dirty="0" smtClean="0"/>
              <a:t>Violently</a:t>
            </a:r>
            <a:r>
              <a:rPr lang="en-US" baseline="0" dirty="0" smtClean="0"/>
              <a:t> anti-gay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2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Sexuality and gender have strictly defined rights and wrongs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“Biblical definition of marriage”—</a:t>
            </a:r>
          </a:p>
          <a:p>
            <a:pPr marL="0" indent="0" algn="ctr">
              <a:buNone/>
            </a:pPr>
            <a:r>
              <a:rPr lang="en-US" dirty="0" smtClean="0"/>
              <a:t>man and woman in a lifelong covenant,</a:t>
            </a:r>
          </a:p>
          <a:p>
            <a:pPr marL="0" indent="0" algn="ctr">
              <a:buNone/>
            </a:pPr>
            <a:r>
              <a:rPr lang="en-US" dirty="0" smtClean="0"/>
              <a:t> </a:t>
            </a:r>
          </a:p>
          <a:p>
            <a:pPr marL="0" indent="0" algn="ctr">
              <a:buNone/>
            </a:pPr>
            <a:r>
              <a:rPr lang="en-US" dirty="0" smtClean="0"/>
              <a:t>or that plus polygamy and women are the property of men, and marriages are for strategic alliances?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09800" y="2304365"/>
            <a:ext cx="449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Oklahoma Wesleyan and Union U. Quit CCCU Over Same-Sex Marriage </a:t>
            </a:r>
            <a:r>
              <a:rPr lang="en-US" b="1" dirty="0" smtClean="0"/>
              <a:t>Moves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6956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this in remembrance of 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Orthodox priest celebrates the </a:t>
            </a:r>
            <a:r>
              <a:rPr lang="en-US" dirty="0"/>
              <a:t>E</a:t>
            </a:r>
            <a:r>
              <a:rPr lang="en-US" dirty="0" smtClean="0"/>
              <a:t>ucharist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Disciples—Clown communion service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39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Great suffering, who is present with those who suffer greatly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Perfect sacrifice, perfect priest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59" y="22860000"/>
            <a:ext cx="2971800" cy="3810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6424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Humility and 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St. Francis</a:t>
            </a:r>
          </a:p>
          <a:p>
            <a:endParaRPr lang="en-US" dirty="0"/>
          </a:p>
          <a:p>
            <a:r>
              <a:rPr lang="en-US" dirty="0" smtClean="0"/>
              <a:t>Christ the </a:t>
            </a:r>
            <a:r>
              <a:rPr lang="en-US" dirty="0" err="1" smtClean="0"/>
              <a:t>Pantocrater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226024"/>
            <a:ext cx="2952750" cy="2680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 descr="http://www.jesuswalk.com/manifesto/images/christ-pantocrator-palermo528x39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114800"/>
            <a:ext cx="3048000" cy="2280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2.bp.blogspot.com/-5efvIpFwS4E/UQhmv4pRLTI/AAAAAAAABqw/TaVkasHDm4k/s1600/jesus_sword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429000"/>
            <a:ext cx="2819400" cy="3218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785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 </a:t>
            </a:r>
            <a:r>
              <a:rPr lang="en-US" dirty="0" err="1" smtClean="0"/>
              <a:t>Miserables</a:t>
            </a:r>
            <a:r>
              <a:rPr lang="en-US" dirty="0" smtClean="0"/>
              <a:t>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Law and order (</a:t>
            </a:r>
            <a:r>
              <a:rPr lang="en-US" dirty="0" err="1" smtClean="0"/>
              <a:t>Javert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Compassion for human misery (Jean </a:t>
            </a:r>
            <a:r>
              <a:rPr lang="en-US" dirty="0" err="1" smtClean="0"/>
              <a:t>Valjean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38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empire come: </a:t>
            </a:r>
            <a:r>
              <a:rPr lang="en-US" dirty="0" err="1" smtClean="0"/>
              <a:t>dominionists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 smtClean="0"/>
              <a:t>Picture of the seven</a:t>
            </a:r>
            <a:r>
              <a:rPr lang="en-US" baseline="0" dirty="0" smtClean="0"/>
              <a:t> sections of life persons at this end of the Christian spectrum hope to dominate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50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empire come: separatists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Picture of an Amish family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52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empire come: USA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civil religion, Christianity</a:t>
            </a:r>
            <a:r>
              <a:rPr lang="en-US" baseline="0" dirty="0" smtClean="0"/>
              <a:t> used in service of American values, never as a critic of American values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5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Your empire come: conflict and harmony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Justice and mercy for “the least of these” is the </a:t>
            </a:r>
            <a:r>
              <a:rPr lang="en-US" dirty="0" err="1" smtClean="0"/>
              <a:t>plumbline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65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Jesus founded the church and replaced Judaism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76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Jesus led a renewal movement in Judaism</a:t>
            </a:r>
            <a:endParaRPr lang="en-US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7867" y="1775351"/>
            <a:ext cx="7228265" cy="4526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511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Homosexuality: perversion, or among the diverse gifts of God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Bakers and photographers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Clergy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3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Billboard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Jesus loves you and will burn you in hell if you don’t love Jesus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35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God is love. Period.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57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800" dirty="0"/>
              <a:t>We must </a:t>
            </a:r>
            <a:endParaRPr lang="en-US" sz="4800" dirty="0" smtClean="0"/>
          </a:p>
          <a:p>
            <a:pPr marL="0" indent="0" algn="ctr">
              <a:buNone/>
            </a:pPr>
            <a:r>
              <a:rPr lang="en-US" sz="4800" dirty="0" smtClean="0"/>
              <a:t>risk </a:t>
            </a:r>
          </a:p>
          <a:p>
            <a:pPr marL="0" indent="0" algn="ctr">
              <a:buNone/>
            </a:pPr>
            <a:r>
              <a:rPr lang="en-US" sz="4800" dirty="0" smtClean="0"/>
              <a:t>an interpretation.</a:t>
            </a:r>
            <a:endParaRPr lang="en-US" sz="4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48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337</TotalTime>
  <Words>380</Words>
  <Application>Microsoft Office PowerPoint</Application>
  <PresentationFormat>On-screen Show (4:3)</PresentationFormat>
  <Paragraphs>100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Clarity</vt:lpstr>
      <vt:lpstr>What Is Christianity?</vt:lpstr>
      <vt:lpstr>PowerPoint Presentation</vt:lpstr>
      <vt:lpstr>PowerPoint Presentation</vt:lpstr>
      <vt:lpstr>PowerPoint Presentation</vt:lpstr>
      <vt:lpstr>PowerPoint Presentation</vt:lpstr>
      <vt:lpstr>Handle Vipers</vt:lpstr>
      <vt:lpstr>Prosperity Gospel</vt:lpstr>
      <vt:lpstr>Providing Protection for Neighbors</vt:lpstr>
      <vt:lpstr>Old New England Church</vt:lpstr>
      <vt:lpstr>Old New England Church, Revived</vt:lpstr>
      <vt:lpstr>African Churches</vt:lpstr>
      <vt:lpstr>Sexuality and gender have strictly defined rights and wrongs</vt:lpstr>
      <vt:lpstr>Do this in remembrance of me</vt:lpstr>
      <vt:lpstr>Cross</vt:lpstr>
      <vt:lpstr>Humility and Power</vt:lpstr>
      <vt:lpstr>Les Miserables? </vt:lpstr>
      <vt:lpstr>Your empire come: dominionists</vt:lpstr>
      <vt:lpstr>Your empire come: separatists</vt:lpstr>
      <vt:lpstr>Your empire come: USA</vt:lpstr>
      <vt:lpstr>Your empire come: conflict and harmony</vt:lpstr>
      <vt:lpstr>Jesus founded the church and replaced Judaism</vt:lpstr>
      <vt:lpstr>Jesus led a renewal movement in Judaism</vt:lpstr>
      <vt:lpstr>Homosexuality: perversion, or among the diverse gifts of God</vt:lpstr>
      <vt:lpstr>Billboard</vt:lpstr>
      <vt:lpstr>God is love. Period.</vt:lpstr>
      <vt:lpstr>PowerPoint Presentation</vt:lpstr>
    </vt:vector>
  </TitlesOfParts>
  <Company>Phillips Theological Seminary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Christianity?</dc:title>
  <dc:creator>Gary Peluso-Verdend</dc:creator>
  <cp:lastModifiedBy>Gary Peluso-Verdend</cp:lastModifiedBy>
  <cp:revision>22</cp:revision>
  <dcterms:created xsi:type="dcterms:W3CDTF">2015-09-04T17:21:23Z</dcterms:created>
  <dcterms:modified xsi:type="dcterms:W3CDTF">2015-09-14T20:06:21Z</dcterms:modified>
</cp:coreProperties>
</file>